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31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08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EBFC58-42EF-4D8F-A0CA-5203EC1F5E40}" type="datetimeFigureOut">
              <a:rPr lang="ru-RU" smtClean="0"/>
              <a:t>пн 13.05.24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B7B0B8-234F-4384-AFDB-C10602632E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41613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44D68-5F06-4D01-B69F-C406B3F82588}" type="datetimeFigureOut">
              <a:rPr lang="ru-RU" smtClean="0"/>
              <a:t>пн 13.05.24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8C373-B2C2-4B59-8442-B1BA96F8FC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22543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44D68-5F06-4D01-B69F-C406B3F82588}" type="datetimeFigureOut">
              <a:rPr lang="ru-RU" smtClean="0"/>
              <a:t>пн 13.05.24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8C373-B2C2-4B59-8442-B1BA96F8FC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7631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44D68-5F06-4D01-B69F-C406B3F82588}" type="datetimeFigureOut">
              <a:rPr lang="ru-RU" smtClean="0"/>
              <a:t>пн 13.05.24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8C373-B2C2-4B59-8442-B1BA96F8FC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8712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44D68-5F06-4D01-B69F-C406B3F82588}" type="datetimeFigureOut">
              <a:rPr lang="ru-RU" smtClean="0"/>
              <a:t>пн 13.05.24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8C373-B2C2-4B59-8442-B1BA96F8FC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6688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44D68-5F06-4D01-B69F-C406B3F82588}" type="datetimeFigureOut">
              <a:rPr lang="ru-RU" smtClean="0"/>
              <a:t>пн 13.05.24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8C373-B2C2-4B59-8442-B1BA96F8FC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1323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44D68-5F06-4D01-B69F-C406B3F82588}" type="datetimeFigureOut">
              <a:rPr lang="ru-RU" smtClean="0"/>
              <a:t>пн 13.05.24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8C373-B2C2-4B59-8442-B1BA96F8FC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94462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44D68-5F06-4D01-B69F-C406B3F82588}" type="datetimeFigureOut">
              <a:rPr lang="ru-RU" smtClean="0"/>
              <a:t>пн 13.05.24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8C373-B2C2-4B59-8442-B1BA96F8FC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1421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44D68-5F06-4D01-B69F-C406B3F82588}" type="datetimeFigureOut">
              <a:rPr lang="ru-RU" smtClean="0"/>
              <a:t>пн 13.05.24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8C373-B2C2-4B59-8442-B1BA96F8FC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55015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44D68-5F06-4D01-B69F-C406B3F82588}" type="datetimeFigureOut">
              <a:rPr lang="ru-RU" smtClean="0"/>
              <a:t>пн 13.05.24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8C373-B2C2-4B59-8442-B1BA96F8FC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6099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44D68-5F06-4D01-B69F-C406B3F82588}" type="datetimeFigureOut">
              <a:rPr lang="ru-RU" smtClean="0"/>
              <a:t>пн 13.05.24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8C373-B2C2-4B59-8442-B1BA96F8FC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1001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44D68-5F06-4D01-B69F-C406B3F82588}" type="datetimeFigureOut">
              <a:rPr lang="ru-RU" smtClean="0"/>
              <a:t>пн 13.05.24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8C373-B2C2-4B59-8442-B1BA96F8FC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4265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E44D68-5F06-4D01-B69F-C406B3F82588}" type="datetimeFigureOut">
              <a:rPr lang="ru-RU" smtClean="0"/>
              <a:t>пн 13.05.24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8C373-B2C2-4B59-8442-B1BA96F8FC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5327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10816184" cy="1600200"/>
          </a:xfrm>
        </p:spPr>
        <p:txBody>
          <a:bodyPr>
            <a:normAutofit/>
          </a:bodyPr>
          <a:lstStyle/>
          <a:p>
            <a:pPr algn="ctr"/>
            <a:r>
              <a:rPr lang="ru-RU" sz="3000" dirty="0" smtClean="0"/>
              <a:t>Проектная работа</a:t>
            </a:r>
            <a:br>
              <a:rPr lang="ru-RU" sz="3000" dirty="0" smtClean="0"/>
            </a:br>
            <a:r>
              <a:rPr lang="ru-RU" sz="3000" dirty="0" smtClean="0"/>
              <a:t> «Генеалогическое дерево»</a:t>
            </a:r>
            <a:endParaRPr lang="ru-RU" sz="3000" dirty="0"/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>
          <a:xfrm>
            <a:off x="8481848" y="3668110"/>
            <a:ext cx="2873540" cy="2192940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ru-RU" dirty="0" smtClean="0"/>
              <a:t>                                                                                                     </a:t>
            </a:r>
            <a:r>
              <a:rPr lang="ru-RU" sz="2500" dirty="0" smtClean="0"/>
              <a:t>Автор:                                                                                           Шестаков Дмитрий                                                                                              д/сад № 439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12768" y="1765049"/>
            <a:ext cx="890686" cy="74712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555" y="2322095"/>
            <a:ext cx="4618061" cy="4225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0678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Генеалогическое древо - PowerPoint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485"/>
            <a:ext cx="12192000" cy="6609030"/>
          </a:xfrm>
          <a:prstGeom prst="rect">
            <a:avLst/>
          </a:prstGeom>
        </p:spPr>
      </p:pic>
      <p:pic>
        <p:nvPicPr>
          <p:cNvPr id="6" name="Рисунок 5" descr="Генеалогическое древо - PowerPoint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485"/>
            <a:ext cx="12192000" cy="6609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41924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10</Words>
  <Application>Microsoft Office PowerPoint</Application>
  <PresentationFormat>Широкоэкранный</PresentationFormat>
  <Paragraphs>2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Тема Office</vt:lpstr>
      <vt:lpstr>Проектная работа  «Генеалогическое дерево»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Проектная работа  «Генеалогическое дерево»</dc:title>
  <dc:creator>Пользователь</dc:creator>
  <cp:lastModifiedBy>Пользователь</cp:lastModifiedBy>
  <cp:revision>5</cp:revision>
  <dcterms:created xsi:type="dcterms:W3CDTF">2024-05-13T16:09:41Z</dcterms:created>
  <dcterms:modified xsi:type="dcterms:W3CDTF">2024-05-13T17:09:45Z</dcterms:modified>
</cp:coreProperties>
</file>